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125" d="100"/>
          <a:sy n="125" d="100"/>
        </p:scale>
        <p:origin x="-1272" y="2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23723-0916-40BD-A841-BF475ECE1A7E}" type="datetimeFigureOut">
              <a:rPr lang="en-US" smtClean="0"/>
              <a:pPr/>
              <a:t>6/24/2015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158E2-9E30-49C1-B725-1F1EDF453FBE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4E_warangal2015_website3b.png"/>
          <p:cNvPicPr>
            <a:picLocks noChangeAspect="1"/>
          </p:cNvPicPr>
          <p:nvPr/>
        </p:nvPicPr>
        <p:blipFill>
          <a:blip r:embed="rId2"/>
          <a:srcRect t="6730"/>
          <a:stretch>
            <a:fillRect/>
          </a:stretch>
        </p:blipFill>
        <p:spPr>
          <a:xfrm>
            <a:off x="117819" y="1178703"/>
            <a:ext cx="8908363" cy="4500594"/>
          </a:xfrm>
          <a:prstGeom prst="rect">
            <a:avLst/>
          </a:prstGeom>
        </p:spPr>
      </p:pic>
      <p:sp>
        <p:nvSpPr>
          <p:cNvPr id="5" name="Right Brace 4"/>
          <p:cNvSpPr/>
          <p:nvPr/>
        </p:nvSpPr>
        <p:spPr>
          <a:xfrm>
            <a:off x="3000364" y="1183469"/>
            <a:ext cx="285752" cy="500066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ight Brace 5"/>
          <p:cNvSpPr/>
          <p:nvPr/>
        </p:nvSpPr>
        <p:spPr>
          <a:xfrm>
            <a:off x="3500430" y="1683535"/>
            <a:ext cx="214314" cy="357190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3214678" y="1285860"/>
            <a:ext cx="5715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120 </a:t>
            </a:r>
            <a:r>
              <a:rPr lang="en-US" sz="1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px</a:t>
            </a:r>
            <a:endParaRPr lang="en-IN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43306" y="1714488"/>
            <a:ext cx="5715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75 </a:t>
            </a:r>
            <a:r>
              <a:rPr lang="en-US" sz="1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px</a:t>
            </a:r>
            <a:endParaRPr lang="en-IN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1406" y="1285860"/>
            <a:ext cx="142876" cy="1588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857232"/>
            <a:ext cx="10001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Logo X: 30 </a:t>
            </a:r>
            <a:r>
              <a:rPr lang="en-US" sz="1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px</a:t>
            </a:r>
            <a:endParaRPr lang="en-IN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2643174" y="3643314"/>
            <a:ext cx="4000528" cy="158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143900" y="2285992"/>
            <a:ext cx="1000100" cy="40011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9873"/>
              <a:gd name="adj6" fmla="val -88573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Arial Regular 30</a:t>
            </a:r>
          </a:p>
          <a:p>
            <a:r>
              <a:rPr lang="en-IN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#333333</a:t>
            </a:r>
            <a:endParaRPr lang="en-IN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43504" y="3643314"/>
            <a:ext cx="1000100" cy="40011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52950"/>
              <a:gd name="adj6" fmla="val -26095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Arial Regular 60</a:t>
            </a:r>
          </a:p>
          <a:p>
            <a:r>
              <a:rPr lang="en-IN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#333333</a:t>
            </a:r>
            <a:endParaRPr lang="en-IN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929322" y="5000636"/>
            <a:ext cx="1000100" cy="40011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85326"/>
              <a:gd name="adj6" fmla="val -38286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Arial Regular 38</a:t>
            </a:r>
          </a:p>
          <a:p>
            <a:r>
              <a:rPr lang="en-IN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#0080FF</a:t>
            </a:r>
            <a:endParaRPr lang="en-IN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43636" y="1142984"/>
            <a:ext cx="1000100" cy="24622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9873"/>
              <a:gd name="adj6" fmla="val -88573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Arial Regular 15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27</Words>
  <Application>Microsoft Office PowerPoint</Application>
  <PresentationFormat>On-screen Show (4:3)</PresentationFormat>
  <Paragraphs>10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sampaday</dc:creator>
  <cp:lastModifiedBy>sampaday</cp:lastModifiedBy>
  <cp:revision>2</cp:revision>
  <dcterms:created xsi:type="dcterms:W3CDTF">2015-06-24T06:07:35Z</dcterms:created>
  <dcterms:modified xsi:type="dcterms:W3CDTF">2015-06-24T08:52:49Z</dcterms:modified>
</cp:coreProperties>
</file>

<file path=docProps/thumbnail.jpeg>
</file>